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24/06/2012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24/06/2012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24/06/2012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24/06/2012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24/06/2012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24/06/2012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24/06/2012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24/06/2012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t>24/06/2012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24/06/2012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24/06/2012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AA309A6D-C09C-4548-B29A-6CF363A7E532}" type="datetimeFigureOut">
              <a:rPr lang="fr-FR" smtClean="0"/>
              <a:t>24/06/2012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CF4668DC-857F-487D-BFFA-8C0CA5037977}" type="slidenum">
              <a:rPr lang="fr-BE" smtClean="0"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u="sng" dirty="0" smtClean="0"/>
              <a:t>AUTOAPPRENTISSAGE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/>
            </a:r>
            <a:br>
              <a:rPr lang="fr-FR" dirty="0" smtClean="0"/>
            </a:br>
            <a:r>
              <a:rPr lang="fr-FR" sz="3200" dirty="0" smtClean="0"/>
              <a:t>Moi comme apprenant</a:t>
            </a:r>
            <a:endParaRPr lang="fr-FR" sz="3200" dirty="0"/>
          </a:p>
        </p:txBody>
      </p:sp>
      <p:sp>
        <p:nvSpPr>
          <p:cNvPr id="4" name="ZoneTexte 3"/>
          <p:cNvSpPr txBox="1"/>
          <p:nvPr/>
        </p:nvSpPr>
        <p:spPr>
          <a:xfrm>
            <a:off x="179512" y="126985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tx1">
                    <a:lumMod val="10000"/>
                    <a:lumOff val="90000"/>
                  </a:schemeClr>
                </a:solidFill>
              </a:rPr>
              <a:t>BARRAT Julie</a:t>
            </a:r>
            <a:endParaRPr lang="fr-FR" dirty="0">
              <a:solidFill>
                <a:schemeClr val="tx1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28878" y="6381328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chemeClr val="tx1">
                    <a:lumMod val="10000"/>
                    <a:lumOff val="90000"/>
                  </a:schemeClr>
                </a:solidFill>
              </a:rPr>
              <a:t>1A</a:t>
            </a:r>
            <a:r>
              <a:rPr lang="fr-FR" dirty="0" smtClean="0">
                <a:solidFill>
                  <a:schemeClr val="tx1">
                    <a:lumMod val="10000"/>
                    <a:lumOff val="90000"/>
                  </a:schemeClr>
                </a:solidFill>
              </a:rPr>
              <a:t>I</a:t>
            </a:r>
            <a:endParaRPr lang="fr-FR" dirty="0">
              <a:solidFill>
                <a:schemeClr val="tx1">
                  <a:lumMod val="10000"/>
                  <a:lumOff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6443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Ce qui me motive…</a:t>
            </a:r>
            <a:endParaRPr lang="fr-FR" dirty="0"/>
          </a:p>
        </p:txBody>
      </p:sp>
      <p:sp>
        <p:nvSpPr>
          <p:cNvPr id="4" name="Ellipse 3"/>
          <p:cNvSpPr/>
          <p:nvPr/>
        </p:nvSpPr>
        <p:spPr>
          <a:xfrm>
            <a:off x="3347864" y="2708920"/>
            <a:ext cx="2880320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avec flèche 5"/>
          <p:cNvCxnSpPr>
            <a:endCxn id="4" idx="1"/>
          </p:cNvCxnSpPr>
          <p:nvPr/>
        </p:nvCxnSpPr>
        <p:spPr>
          <a:xfrm>
            <a:off x="2792729" y="2564904"/>
            <a:ext cx="976948" cy="3865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>
            <a:endCxn id="4" idx="0"/>
          </p:cNvCxnSpPr>
          <p:nvPr/>
        </p:nvCxnSpPr>
        <p:spPr>
          <a:xfrm>
            <a:off x="4788024" y="1735941"/>
            <a:ext cx="0" cy="9729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>
            <a:endCxn id="4" idx="3"/>
          </p:cNvCxnSpPr>
          <p:nvPr/>
        </p:nvCxnSpPr>
        <p:spPr>
          <a:xfrm flipV="1">
            <a:off x="3131840" y="4122561"/>
            <a:ext cx="637837" cy="6025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1763688" y="4725144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Ressentir du plaisir dans ce que je fais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3410359" y="1412776"/>
            <a:ext cx="3180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Voir les autres prêts à travailler</a:t>
            </a:r>
            <a:endParaRPr lang="fr-FR" dirty="0"/>
          </a:p>
        </p:txBody>
      </p:sp>
      <p:cxnSp>
        <p:nvCxnSpPr>
          <p:cNvPr id="17" name="Connecteur droit avec flèche 16"/>
          <p:cNvCxnSpPr>
            <a:endCxn id="4" idx="7"/>
          </p:cNvCxnSpPr>
          <p:nvPr/>
        </p:nvCxnSpPr>
        <p:spPr>
          <a:xfrm flipH="1">
            <a:off x="5806371" y="2564904"/>
            <a:ext cx="637837" cy="3865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3566185" y="2951463"/>
            <a:ext cx="24436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bg1">
                    <a:lumMod val="95000"/>
                  </a:schemeClr>
                </a:solidFill>
              </a:rPr>
              <a:t>Motivation : </a:t>
            </a:r>
          </a:p>
          <a:p>
            <a:pPr algn="ctr"/>
            <a:r>
              <a:rPr lang="fr-FR" sz="2000" b="1" dirty="0" smtClean="0">
                <a:solidFill>
                  <a:schemeClr val="bg1">
                    <a:lumMod val="95000"/>
                  </a:schemeClr>
                </a:solidFill>
              </a:rPr>
              <a:t>Étape nécessaire pour s’investir dans un travail</a:t>
            </a:r>
            <a:endParaRPr lang="fr-FR" sz="20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920521" y="1760765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Voir un intérêt, avoir des objectifs propres</a:t>
            </a:r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6553619" y="2111852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Savoir ce que je vais faire</a:t>
            </a:r>
            <a:endParaRPr lang="fr-FR" dirty="0"/>
          </a:p>
        </p:txBody>
      </p:sp>
      <p:cxnSp>
        <p:nvCxnSpPr>
          <p:cNvPr id="24" name="Connecteur droit avec flèche 23"/>
          <p:cNvCxnSpPr/>
          <p:nvPr/>
        </p:nvCxnSpPr>
        <p:spPr>
          <a:xfrm flipH="1" flipV="1">
            <a:off x="5806372" y="4122562"/>
            <a:ext cx="784409" cy="74108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6588224" y="4863643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Voir que j’avance vers mes objectifs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1109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51520" y="620688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Mes ressources…</a:t>
            </a:r>
            <a:endParaRPr lang="fr-FR" sz="3600" dirty="0"/>
          </a:p>
        </p:txBody>
      </p:sp>
      <p:sp>
        <p:nvSpPr>
          <p:cNvPr id="6" name="Triangle isocèle 5"/>
          <p:cNvSpPr/>
          <p:nvPr/>
        </p:nvSpPr>
        <p:spPr>
          <a:xfrm>
            <a:off x="1921648" y="943853"/>
            <a:ext cx="5328592" cy="500542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2479710" y="5373216"/>
            <a:ext cx="4212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tx1">
                    <a:lumMod val="10000"/>
                    <a:lumOff val="90000"/>
                  </a:schemeClr>
                </a:solidFill>
              </a:rPr>
              <a:t>Traducteurs internet</a:t>
            </a:r>
            <a:endParaRPr lang="fr-FR" dirty="0">
              <a:solidFill>
                <a:schemeClr val="tx1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949263" y="4490947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tx1">
                    <a:lumMod val="10000"/>
                    <a:lumOff val="90000"/>
                  </a:schemeClr>
                </a:solidFill>
              </a:rPr>
              <a:t>Sources internet</a:t>
            </a:r>
            <a:endParaRPr lang="fr-FR" dirty="0">
              <a:solidFill>
                <a:schemeClr val="tx1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932495" y="3779748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tx1">
                    <a:lumMod val="10000"/>
                    <a:lumOff val="90000"/>
                  </a:schemeClr>
                </a:solidFill>
              </a:rPr>
              <a:t>Dictionnaires de traduction</a:t>
            </a:r>
            <a:endParaRPr lang="fr-FR" dirty="0">
              <a:solidFill>
                <a:schemeClr val="tx1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469820" y="310330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tx1">
                    <a:lumMod val="10000"/>
                    <a:lumOff val="90000"/>
                  </a:schemeClr>
                </a:solidFill>
              </a:rPr>
              <a:t>Dvd, sites vidéos…</a:t>
            </a:r>
            <a:endParaRPr lang="fr-FR" dirty="0">
              <a:solidFill>
                <a:schemeClr val="tx1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674814" y="1844824"/>
            <a:ext cx="18222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tx1">
                    <a:lumMod val="10000"/>
                    <a:lumOff val="90000"/>
                  </a:schemeClr>
                </a:solidFill>
              </a:rPr>
              <a:t>Chaînes</a:t>
            </a:r>
          </a:p>
          <a:p>
            <a:pPr algn="ctr"/>
            <a:r>
              <a:rPr lang="fr-FR" dirty="0" smtClean="0">
                <a:solidFill>
                  <a:schemeClr val="tx1">
                    <a:lumMod val="10000"/>
                    <a:lumOff val="90000"/>
                  </a:schemeClr>
                </a:solidFill>
              </a:rPr>
              <a:t> et radios </a:t>
            </a:r>
          </a:p>
          <a:p>
            <a:pPr algn="ctr"/>
            <a:r>
              <a:rPr lang="fr-FR" dirty="0" smtClean="0">
                <a:solidFill>
                  <a:schemeClr val="tx1">
                    <a:lumMod val="10000"/>
                    <a:lumOff val="90000"/>
                  </a:schemeClr>
                </a:solidFill>
              </a:rPr>
              <a:t>anglo-saxonnes</a:t>
            </a:r>
            <a:endParaRPr lang="fr-FR" dirty="0">
              <a:solidFill>
                <a:schemeClr val="tx1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13" name="Plus 12"/>
          <p:cNvSpPr/>
          <p:nvPr/>
        </p:nvSpPr>
        <p:spPr>
          <a:xfrm>
            <a:off x="1115616" y="5373216"/>
            <a:ext cx="432048" cy="369332"/>
          </a:xfrm>
          <a:prstGeom prst="mathPlu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Moins 13"/>
          <p:cNvSpPr/>
          <p:nvPr/>
        </p:nvSpPr>
        <p:spPr>
          <a:xfrm>
            <a:off x="1115616" y="1412776"/>
            <a:ext cx="432048" cy="288032"/>
          </a:xfrm>
          <a:prstGeom prst="mathMinu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Connecteur droit avec flèche 15"/>
          <p:cNvCxnSpPr/>
          <p:nvPr/>
        </p:nvCxnSpPr>
        <p:spPr>
          <a:xfrm>
            <a:off x="1331640" y="1700808"/>
            <a:ext cx="0" cy="35283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804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Ce que j’aime utiliser pour apprendre…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827584" y="1988840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Méthodes scolaires</a:t>
            </a:r>
            <a:endParaRPr lang="fr-FR" sz="2400" dirty="0"/>
          </a:p>
        </p:txBody>
      </p:sp>
      <p:sp>
        <p:nvSpPr>
          <p:cNvPr id="6" name="ZoneTexte 5"/>
          <p:cNvSpPr txBox="1"/>
          <p:nvPr/>
        </p:nvSpPr>
        <p:spPr>
          <a:xfrm>
            <a:off x="4572000" y="198884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Méthodes moins conventionnelles</a:t>
            </a:r>
            <a:endParaRPr lang="fr-FR" sz="2400" dirty="0"/>
          </a:p>
        </p:txBody>
      </p:sp>
      <p:cxnSp>
        <p:nvCxnSpPr>
          <p:cNvPr id="8" name="Connecteur droit 7"/>
          <p:cNvCxnSpPr/>
          <p:nvPr/>
        </p:nvCxnSpPr>
        <p:spPr>
          <a:xfrm>
            <a:off x="4427984" y="2033303"/>
            <a:ext cx="0" cy="4536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575556" y="3212976"/>
            <a:ext cx="33123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 smtClean="0"/>
              <a:t>Relire la notion et la « photographier » mentalement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Apprendre par la répétition orale</a:t>
            </a:r>
          </a:p>
          <a:p>
            <a:pPr marL="285750" indent="-285750">
              <a:buFontTx/>
              <a:buChar char="-"/>
            </a:pPr>
            <a:endParaRPr lang="fr-FR" dirty="0" smtClean="0"/>
          </a:p>
          <a:p>
            <a:pPr marL="285750" indent="-285750">
              <a:buFontTx/>
              <a:buChar char="-"/>
            </a:pP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4919495" y="3212976"/>
            <a:ext cx="3456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dirty="0" smtClean="0"/>
              <a:t>En groupe en jouant une pièce comique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En faisant des petites histoires </a:t>
            </a:r>
          </a:p>
          <a:p>
            <a:pPr marL="285750" indent="-285750">
              <a:buFontTx/>
              <a:buChar char="-"/>
            </a:pPr>
            <a:r>
              <a:rPr lang="fr-FR" dirty="0"/>
              <a:t>D</a:t>
            </a:r>
            <a:r>
              <a:rPr lang="fr-FR" dirty="0" smtClean="0"/>
              <a:t>es jeux de mots/phrases comiques</a:t>
            </a:r>
          </a:p>
          <a:p>
            <a:pPr marL="285750" indent="-285750">
              <a:buFontTx/>
              <a:buChar char="-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83541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Ce que j’ai testé cette année</a:t>
            </a:r>
            <a:r>
              <a:rPr lang="fr-FR" dirty="0" smtClean="0"/>
              <a:t>…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>
          <a:xfrm>
            <a:off x="251520" y="1567842"/>
            <a:ext cx="8618160" cy="1172978"/>
          </a:xfrm>
        </p:spPr>
        <p:txBody>
          <a:bodyPr>
            <a:normAutofit/>
          </a:bodyPr>
          <a:lstStyle/>
          <a:p>
            <a:r>
              <a:rPr lang="fr-FR" sz="1800" dirty="0" smtClean="0"/>
              <a:t>Différents endroits </a:t>
            </a:r>
            <a:r>
              <a:rPr lang="fr-FR" sz="1800" dirty="0" smtClean="0"/>
              <a:t>( </a:t>
            </a:r>
            <a:r>
              <a:rPr lang="fr-FR" sz="1800" dirty="0" smtClean="0"/>
              <a:t>salle de cours / près du </a:t>
            </a:r>
            <a:r>
              <a:rPr lang="fr-FR" sz="1800" dirty="0" smtClean="0"/>
              <a:t>canal)</a:t>
            </a:r>
            <a:endParaRPr lang="fr-FR" sz="1800" dirty="0" smtClean="0"/>
          </a:p>
          <a:p>
            <a:r>
              <a:rPr lang="fr-FR" sz="1800" dirty="0" smtClean="0"/>
              <a:t>Différents moments </a:t>
            </a:r>
            <a:r>
              <a:rPr lang="fr-FR" sz="1800" dirty="0" smtClean="0"/>
              <a:t>(l</a:t>
            </a:r>
            <a:r>
              <a:rPr lang="fr-FR" sz="1800" dirty="0" smtClean="0"/>
              <a:t>es </a:t>
            </a:r>
            <a:r>
              <a:rPr lang="fr-FR" sz="1800" dirty="0" smtClean="0"/>
              <a:t>mardis mais aussi en soirée de chez nous en communiquant par texto et </a:t>
            </a:r>
            <a:r>
              <a:rPr lang="fr-FR" sz="1800" dirty="0" smtClean="0"/>
              <a:t>mails)</a:t>
            </a:r>
            <a:endParaRPr lang="fr-FR" sz="1800" dirty="0" smtClean="0"/>
          </a:p>
          <a:p>
            <a:endParaRPr lang="fr-FR" dirty="0"/>
          </a:p>
        </p:txBody>
      </p:sp>
      <p:cxnSp>
        <p:nvCxnSpPr>
          <p:cNvPr id="5" name="Connecteur droit avec flèche 4"/>
          <p:cNvCxnSpPr/>
          <p:nvPr/>
        </p:nvCxnSpPr>
        <p:spPr>
          <a:xfrm>
            <a:off x="611560" y="4221088"/>
            <a:ext cx="80648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0" y="3063986"/>
            <a:ext cx="15270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Vidéos (séries) avec sous-titres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395536" y="4352171"/>
            <a:ext cx="15693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/>
              <a:t>Vidéos </a:t>
            </a:r>
            <a:r>
              <a:rPr lang="fr-FR" dirty="0" smtClean="0"/>
              <a:t>avec/sans sous-titres (séries)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1561279" y="2980598"/>
            <a:ext cx="18585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Traduction de publicités/visionnage de journaux télévisés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2130330" y="4365103"/>
            <a:ext cx="1440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Visite de Barcelone à travers internet: 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3419872" y="3352275"/>
            <a:ext cx="1512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Sous-titrer des chansons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4175956" y="4368032"/>
            <a:ext cx="1362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Ecriture de sketchs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5292080" y="2740820"/>
            <a:ext cx="13681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Recherche de jeux éducatifs sur internet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5976156" y="4352171"/>
            <a:ext cx="13681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Création d’un plateau de jeu avec des cartes en espagnol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6660232" y="2671751"/>
            <a:ext cx="16148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Mise en place d’affichettes et questionnaire d’efficacité</a:t>
            </a:r>
            <a:endParaRPr lang="fr-FR" dirty="0"/>
          </a:p>
        </p:txBody>
      </p:sp>
      <p:cxnSp>
        <p:nvCxnSpPr>
          <p:cNvPr id="19" name="Connecteur droit 18"/>
          <p:cNvCxnSpPr/>
          <p:nvPr/>
        </p:nvCxnSpPr>
        <p:spPr>
          <a:xfrm>
            <a:off x="763514" y="4047534"/>
            <a:ext cx="0" cy="2030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>
            <a:off x="1180193" y="4164941"/>
            <a:ext cx="0" cy="2030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>
            <a:off x="1763688" y="4119542"/>
            <a:ext cx="0" cy="2030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>
            <a:stCxn id="11" idx="2"/>
          </p:cNvCxnSpPr>
          <p:nvPr/>
        </p:nvCxnSpPr>
        <p:spPr>
          <a:xfrm flipH="1">
            <a:off x="2490575" y="4180927"/>
            <a:ext cx="1" cy="171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3581609" y="4047534"/>
            <a:ext cx="0" cy="30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>
            <a:endCxn id="14" idx="0"/>
          </p:cNvCxnSpPr>
          <p:nvPr/>
        </p:nvCxnSpPr>
        <p:spPr>
          <a:xfrm>
            <a:off x="4857386" y="4135403"/>
            <a:ext cx="0" cy="2326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 flipV="1">
            <a:off x="5652120" y="4047534"/>
            <a:ext cx="0" cy="2750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6372200" y="4047534"/>
            <a:ext cx="0" cy="2750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 flipV="1">
            <a:off x="7236296" y="4119542"/>
            <a:ext cx="0" cy="2030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7344308" y="4352172"/>
            <a:ext cx="17996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Système </a:t>
            </a:r>
            <a:r>
              <a:rPr lang="fr-FR" dirty="0" err="1" smtClean="0"/>
              <a:t>AutoSMS</a:t>
            </a:r>
            <a:r>
              <a:rPr lang="fr-FR" dirty="0" smtClean="0"/>
              <a:t> : phase de développement</a:t>
            </a:r>
            <a:endParaRPr lang="fr-FR" dirty="0"/>
          </a:p>
        </p:txBody>
      </p:sp>
      <p:cxnSp>
        <p:nvCxnSpPr>
          <p:cNvPr id="38" name="Connecteur droit 37"/>
          <p:cNvCxnSpPr/>
          <p:nvPr/>
        </p:nvCxnSpPr>
        <p:spPr>
          <a:xfrm>
            <a:off x="8028384" y="4119542"/>
            <a:ext cx="0" cy="2030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lèche droite 38"/>
          <p:cNvSpPr/>
          <p:nvPr/>
        </p:nvSpPr>
        <p:spPr>
          <a:xfrm>
            <a:off x="611560" y="4149079"/>
            <a:ext cx="8136904" cy="2189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Étoile à 5 branches 40"/>
          <p:cNvSpPr/>
          <p:nvPr/>
        </p:nvSpPr>
        <p:spPr>
          <a:xfrm>
            <a:off x="8028384" y="5565432"/>
            <a:ext cx="504056" cy="54106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3163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Système d’autoévaluation imaginé...</a:t>
            </a:r>
            <a:endParaRPr lang="fr-FR" dirty="0"/>
          </a:p>
        </p:txBody>
      </p:sp>
      <p:sp>
        <p:nvSpPr>
          <p:cNvPr id="4" name="Étoile à 5 branches 3"/>
          <p:cNvSpPr/>
          <p:nvPr/>
        </p:nvSpPr>
        <p:spPr>
          <a:xfrm>
            <a:off x="2123728" y="1465873"/>
            <a:ext cx="576064" cy="57606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856184" y="1571626"/>
            <a:ext cx="691276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u="sng" dirty="0" err="1" smtClean="0"/>
              <a:t>AutoSMS</a:t>
            </a:r>
            <a:r>
              <a:rPr lang="fr-FR" b="1" u="sng" dirty="0" smtClean="0"/>
              <a:t> :</a:t>
            </a:r>
          </a:p>
          <a:p>
            <a:endParaRPr lang="fr-FR" b="1" u="sng" dirty="0" smtClean="0"/>
          </a:p>
          <a:p>
            <a:r>
              <a:rPr lang="fr-FR" u="sng" dirty="0" smtClean="0"/>
              <a:t>Concept</a:t>
            </a:r>
            <a:r>
              <a:rPr lang="fr-FR" dirty="0" smtClean="0"/>
              <a:t> : envoi de notions à acquérir en anglais à un groupe d’individus par </a:t>
            </a:r>
            <a:r>
              <a:rPr lang="fr-FR" dirty="0" err="1" smtClean="0"/>
              <a:t>textos</a:t>
            </a:r>
            <a:endParaRPr lang="fr-FR" dirty="0" smtClean="0"/>
          </a:p>
          <a:p>
            <a:endParaRPr lang="fr-FR" dirty="0" smtClean="0"/>
          </a:p>
          <a:p>
            <a:r>
              <a:rPr lang="fr-FR" u="sng" dirty="0" smtClean="0"/>
              <a:t>But:  </a:t>
            </a:r>
            <a:r>
              <a:rPr lang="fr-FR" dirty="0" smtClean="0"/>
              <a:t>valoriser l’apprentissage en groupe par voie de communication moderne</a:t>
            </a:r>
          </a:p>
          <a:p>
            <a:endParaRPr lang="fr-FR" dirty="0" smtClean="0"/>
          </a:p>
          <a:p>
            <a:r>
              <a:rPr lang="fr-FR" u="sng" dirty="0" smtClean="0"/>
              <a:t>Système d ’évaluation: </a:t>
            </a:r>
            <a:r>
              <a:rPr lang="fr-FR" dirty="0" smtClean="0"/>
              <a:t>Description d’un personnage en anglais </a:t>
            </a:r>
            <a:r>
              <a:rPr lang="fr-FR" dirty="0" smtClean="0">
                <a:sym typeface="Wingdings" pitchFamily="2" charset="2"/>
              </a:rPr>
              <a:t> invite les participants à traduire pour deviner de qui il s’agit. Système de valorisation des plus rapides, rencontre entre participants pour jeux dans un contexte plus ludique et en communauté pour fidéliser la participation.</a:t>
            </a:r>
            <a:endParaRPr lang="fr-FR" u="sng" dirty="0"/>
          </a:p>
        </p:txBody>
      </p:sp>
    </p:spTree>
    <p:extLst>
      <p:ext uri="{BB962C8B-B14F-4D97-AF65-F5344CB8AC3E}">
        <p14:creationId xmlns:p14="http://schemas.microsoft.com/office/powerpoint/2010/main" val="4162564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Mes émotions face à l’autoapprentissage…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endParaRPr lang="fr-FR" dirty="0" smtClean="0"/>
          </a:p>
          <a:p>
            <a:pPr marL="0" indent="0">
              <a:buNone/>
            </a:pPr>
            <a:r>
              <a:rPr lang="fr-FR" u="sng" dirty="0" smtClean="0"/>
              <a:t>En début d’année :</a:t>
            </a:r>
          </a:p>
          <a:p>
            <a:r>
              <a:rPr lang="fr-FR" dirty="0" smtClean="0"/>
              <a:t>Déroutée par le concept, perdue, j’avais de l’appréhension</a:t>
            </a:r>
          </a:p>
          <a:p>
            <a:r>
              <a:rPr lang="fr-FR" dirty="0" smtClean="0"/>
              <a:t>Curieuse de savoir ce qu’il allait sortir du travail en binôme</a:t>
            </a:r>
          </a:p>
          <a:p>
            <a:r>
              <a:rPr lang="fr-FR" dirty="0" smtClean="0"/>
              <a:t>J’avais du mal à voir ce qu’on pouvait faire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u="sng" dirty="0" smtClean="0"/>
              <a:t>En fin d’année :</a:t>
            </a:r>
          </a:p>
          <a:p>
            <a:r>
              <a:rPr lang="fr-FR" dirty="0" smtClean="0"/>
              <a:t>Rassurée mais je me pose toujours des questions</a:t>
            </a:r>
          </a:p>
          <a:p>
            <a:r>
              <a:rPr lang="fr-FR" dirty="0" smtClean="0"/>
              <a:t>Contente du partage d’idées, du travail en binôme</a:t>
            </a:r>
          </a:p>
          <a:p>
            <a:r>
              <a:rPr lang="fr-FR" dirty="0" smtClean="0"/>
              <a:t>Satisfaite de l’évolution des concepts, plus réfléchis, aboutis mais qui ont encore besoin d’évoluer</a:t>
            </a:r>
          </a:p>
          <a:p>
            <a:r>
              <a:rPr lang="fr-FR" dirty="0" smtClean="0"/>
              <a:t>J’ai hâte de vivre l’autoapprentissage en groupe, plus professionnel.</a:t>
            </a:r>
          </a:p>
        </p:txBody>
      </p:sp>
      <p:sp>
        <p:nvSpPr>
          <p:cNvPr id="4" name="Émoticône 3"/>
          <p:cNvSpPr/>
          <p:nvPr/>
        </p:nvSpPr>
        <p:spPr>
          <a:xfrm>
            <a:off x="7164288" y="3429000"/>
            <a:ext cx="1224136" cy="1224136"/>
          </a:xfrm>
          <a:prstGeom prst="smileyFace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5641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3575695" cy="1112168"/>
          </a:xfrm>
        </p:spPr>
        <p:txBody>
          <a:bodyPr>
            <a:normAutofit/>
          </a:bodyPr>
          <a:lstStyle/>
          <a:p>
            <a:r>
              <a:rPr lang="fr-FR" dirty="0" smtClean="0"/>
              <a:t>Mes objectifs…</a:t>
            </a:r>
            <a:endParaRPr lang="fr-FR" dirty="0"/>
          </a:p>
        </p:txBody>
      </p:sp>
      <p:sp>
        <p:nvSpPr>
          <p:cNvPr id="4" name="Cadre 3"/>
          <p:cNvSpPr/>
          <p:nvPr/>
        </p:nvSpPr>
        <p:spPr>
          <a:xfrm>
            <a:off x="1331640" y="2276872"/>
            <a:ext cx="6480720" cy="36004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" name="Éclair 4"/>
          <p:cNvSpPr/>
          <p:nvPr/>
        </p:nvSpPr>
        <p:spPr>
          <a:xfrm flipH="1">
            <a:off x="3779912" y="973358"/>
            <a:ext cx="814355" cy="1303514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3995936" y="260648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TOEIC C1 pour Diplôme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1947973" y="2708920"/>
            <a:ext cx="5292588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sz="2400" dirty="0" smtClean="0"/>
              <a:t>Pouvoir comprendre un anglo-saxon sans le faire répéter sans cesse</a:t>
            </a:r>
          </a:p>
          <a:p>
            <a:pPr marL="285750" indent="-285750">
              <a:buFontTx/>
              <a:buChar char="-"/>
            </a:pPr>
            <a:r>
              <a:rPr lang="fr-FR" sz="2400" dirty="0" smtClean="0"/>
              <a:t>Parler sans avoir peur de mal prononcer</a:t>
            </a:r>
          </a:p>
          <a:p>
            <a:pPr marL="285750" indent="-285750">
              <a:buFontTx/>
              <a:buChar char="-"/>
            </a:pPr>
            <a:r>
              <a:rPr lang="fr-FR" sz="2400" dirty="0" smtClean="0"/>
              <a:t>Percevoir les langues étrangères comme quelque chose que je </a:t>
            </a:r>
            <a:r>
              <a:rPr lang="fr-FR" sz="2400" b="1" dirty="0" smtClean="0"/>
              <a:t>veux </a:t>
            </a:r>
            <a:r>
              <a:rPr lang="fr-FR" sz="2400" dirty="0" smtClean="0"/>
              <a:t>acquérir et pas que je</a:t>
            </a:r>
            <a:r>
              <a:rPr lang="fr-FR" sz="2400" b="1" dirty="0" smtClean="0"/>
              <a:t> dois</a:t>
            </a:r>
          </a:p>
          <a:p>
            <a:pPr marL="285750" indent="-285750">
              <a:buFontTx/>
              <a:buChar char="-"/>
            </a:pPr>
            <a:endParaRPr lang="fr-FR" b="1" dirty="0" smtClean="0"/>
          </a:p>
          <a:p>
            <a:pPr marL="285750" indent="-285750">
              <a:buFontTx/>
              <a:buChar char="-"/>
            </a:pPr>
            <a:endParaRPr lang="fr-FR" dirty="0" smtClean="0"/>
          </a:p>
          <a:p>
            <a:endParaRPr lang="fr-FR" dirty="0"/>
          </a:p>
        </p:txBody>
      </p:sp>
      <p:sp>
        <p:nvSpPr>
          <p:cNvPr id="8" name="Éclair 7"/>
          <p:cNvSpPr/>
          <p:nvPr/>
        </p:nvSpPr>
        <p:spPr>
          <a:xfrm>
            <a:off x="6732240" y="1196752"/>
            <a:ext cx="1080120" cy="1072750"/>
          </a:xfrm>
          <a:prstGeom prst="lightningBol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5940152" y="260648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Contexte  professionnel</a:t>
            </a:r>
          </a:p>
          <a:p>
            <a:r>
              <a:rPr lang="fr-FR" dirty="0" smtClean="0"/>
              <a:t>international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53383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851920" y="1412776"/>
            <a:ext cx="496855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 smtClean="0"/>
              <a:t>A l’année prochaine pour de nouvelles expériences …</a:t>
            </a:r>
            <a:endParaRPr lang="fr-FR" sz="4400" dirty="0"/>
          </a:p>
        </p:txBody>
      </p:sp>
      <p:sp>
        <p:nvSpPr>
          <p:cNvPr id="5" name="Émoticône 4"/>
          <p:cNvSpPr/>
          <p:nvPr/>
        </p:nvSpPr>
        <p:spPr>
          <a:xfrm>
            <a:off x="5220072" y="4336639"/>
            <a:ext cx="2232248" cy="2088232"/>
          </a:xfrm>
          <a:custGeom>
            <a:avLst/>
            <a:gdLst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642288 w 2232248"/>
              <a:gd name="connsiteY0" fmla="*/ 731848 h 2088232"/>
              <a:gd name="connsiteX1" fmla="*/ 758551 w 2232248"/>
              <a:gd name="connsiteY1" fmla="*/ 623086 h 2088232"/>
              <a:gd name="connsiteX2" fmla="*/ 874814 w 2232248"/>
              <a:gd name="connsiteY2" fmla="*/ 731848 h 2088232"/>
              <a:gd name="connsiteX3" fmla="*/ 758551 w 2232248"/>
              <a:gd name="connsiteY3" fmla="*/ 840610 h 2088232"/>
              <a:gd name="connsiteX4" fmla="*/ 642288 w 2232248"/>
              <a:gd name="connsiteY4" fmla="*/ 731848 h 2088232"/>
              <a:gd name="connsiteX5" fmla="*/ 1357434 w 2232248"/>
              <a:gd name="connsiteY5" fmla="*/ 731848 h 2088232"/>
              <a:gd name="connsiteX6" fmla="*/ 1473697 w 2232248"/>
              <a:gd name="connsiteY6" fmla="*/ 623086 h 2088232"/>
              <a:gd name="connsiteX7" fmla="*/ 1589960 w 2232248"/>
              <a:gd name="connsiteY7" fmla="*/ 731848 h 2088232"/>
              <a:gd name="connsiteX8" fmla="*/ 1473697 w 2232248"/>
              <a:gd name="connsiteY8" fmla="*/ 840610 h 2088232"/>
              <a:gd name="connsiteX9" fmla="*/ 1357434 w 2232248"/>
              <a:gd name="connsiteY9" fmla="*/ 731848 h 2088232"/>
              <a:gd name="connsiteX0" fmla="*/ 511177 w 2232248"/>
              <a:gd name="connsiteY0" fmla="*/ 1499462 h 2088232"/>
              <a:gd name="connsiteX1" fmla="*/ 1719658 w 2232248"/>
              <a:gd name="connsiteY1" fmla="*/ 1499462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642288 w 2232248"/>
              <a:gd name="connsiteY0" fmla="*/ 731848 h 2088232"/>
              <a:gd name="connsiteX1" fmla="*/ 758551 w 2232248"/>
              <a:gd name="connsiteY1" fmla="*/ 623086 h 2088232"/>
              <a:gd name="connsiteX2" fmla="*/ 874814 w 2232248"/>
              <a:gd name="connsiteY2" fmla="*/ 731848 h 2088232"/>
              <a:gd name="connsiteX3" fmla="*/ 758551 w 2232248"/>
              <a:gd name="connsiteY3" fmla="*/ 840610 h 2088232"/>
              <a:gd name="connsiteX4" fmla="*/ 381031 w 2232248"/>
              <a:gd name="connsiteY4" fmla="*/ 731848 h 2088232"/>
              <a:gd name="connsiteX5" fmla="*/ 1357434 w 2232248"/>
              <a:gd name="connsiteY5" fmla="*/ 731848 h 2088232"/>
              <a:gd name="connsiteX6" fmla="*/ 1473697 w 2232248"/>
              <a:gd name="connsiteY6" fmla="*/ 623086 h 2088232"/>
              <a:gd name="connsiteX7" fmla="*/ 1589960 w 2232248"/>
              <a:gd name="connsiteY7" fmla="*/ 731848 h 2088232"/>
              <a:gd name="connsiteX8" fmla="*/ 1473697 w 2232248"/>
              <a:gd name="connsiteY8" fmla="*/ 840610 h 2088232"/>
              <a:gd name="connsiteX9" fmla="*/ 1357434 w 2232248"/>
              <a:gd name="connsiteY9" fmla="*/ 731848 h 2088232"/>
              <a:gd name="connsiteX0" fmla="*/ 511177 w 2232248"/>
              <a:gd name="connsiteY0" fmla="*/ 1499462 h 2088232"/>
              <a:gd name="connsiteX1" fmla="*/ 1719658 w 2232248"/>
              <a:gd name="connsiteY1" fmla="*/ 1499462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642288 w 2232248"/>
              <a:gd name="connsiteY0" fmla="*/ 731848 h 2088232"/>
              <a:gd name="connsiteX1" fmla="*/ 758551 w 2232248"/>
              <a:gd name="connsiteY1" fmla="*/ 623086 h 2088232"/>
              <a:gd name="connsiteX2" fmla="*/ 1048986 w 2232248"/>
              <a:gd name="connsiteY2" fmla="*/ 731848 h 2088232"/>
              <a:gd name="connsiteX3" fmla="*/ 758551 w 2232248"/>
              <a:gd name="connsiteY3" fmla="*/ 840610 h 2088232"/>
              <a:gd name="connsiteX4" fmla="*/ 381031 w 2232248"/>
              <a:gd name="connsiteY4" fmla="*/ 731848 h 2088232"/>
              <a:gd name="connsiteX5" fmla="*/ 1357434 w 2232248"/>
              <a:gd name="connsiteY5" fmla="*/ 731848 h 2088232"/>
              <a:gd name="connsiteX6" fmla="*/ 1473697 w 2232248"/>
              <a:gd name="connsiteY6" fmla="*/ 623086 h 2088232"/>
              <a:gd name="connsiteX7" fmla="*/ 1589960 w 2232248"/>
              <a:gd name="connsiteY7" fmla="*/ 731848 h 2088232"/>
              <a:gd name="connsiteX8" fmla="*/ 1473697 w 2232248"/>
              <a:gd name="connsiteY8" fmla="*/ 840610 h 2088232"/>
              <a:gd name="connsiteX9" fmla="*/ 1357434 w 2232248"/>
              <a:gd name="connsiteY9" fmla="*/ 731848 h 2088232"/>
              <a:gd name="connsiteX0" fmla="*/ 511177 w 2232248"/>
              <a:gd name="connsiteY0" fmla="*/ 1499462 h 2088232"/>
              <a:gd name="connsiteX1" fmla="*/ 1719658 w 2232248"/>
              <a:gd name="connsiteY1" fmla="*/ 1499462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410060 w 2232248"/>
              <a:gd name="connsiteY0" fmla="*/ 746362 h 2088232"/>
              <a:gd name="connsiteX1" fmla="*/ 758551 w 2232248"/>
              <a:gd name="connsiteY1" fmla="*/ 623086 h 2088232"/>
              <a:gd name="connsiteX2" fmla="*/ 1048986 w 2232248"/>
              <a:gd name="connsiteY2" fmla="*/ 731848 h 2088232"/>
              <a:gd name="connsiteX3" fmla="*/ 758551 w 2232248"/>
              <a:gd name="connsiteY3" fmla="*/ 840610 h 2088232"/>
              <a:gd name="connsiteX4" fmla="*/ 381031 w 2232248"/>
              <a:gd name="connsiteY4" fmla="*/ 731848 h 2088232"/>
              <a:gd name="connsiteX5" fmla="*/ 1357434 w 2232248"/>
              <a:gd name="connsiteY5" fmla="*/ 731848 h 2088232"/>
              <a:gd name="connsiteX6" fmla="*/ 1473697 w 2232248"/>
              <a:gd name="connsiteY6" fmla="*/ 623086 h 2088232"/>
              <a:gd name="connsiteX7" fmla="*/ 1589960 w 2232248"/>
              <a:gd name="connsiteY7" fmla="*/ 731848 h 2088232"/>
              <a:gd name="connsiteX8" fmla="*/ 1473697 w 2232248"/>
              <a:gd name="connsiteY8" fmla="*/ 840610 h 2088232"/>
              <a:gd name="connsiteX9" fmla="*/ 1357434 w 2232248"/>
              <a:gd name="connsiteY9" fmla="*/ 731848 h 2088232"/>
              <a:gd name="connsiteX0" fmla="*/ 511177 w 2232248"/>
              <a:gd name="connsiteY0" fmla="*/ 1499462 h 2088232"/>
              <a:gd name="connsiteX1" fmla="*/ 1719658 w 2232248"/>
              <a:gd name="connsiteY1" fmla="*/ 1499462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410060 w 2232248"/>
              <a:gd name="connsiteY0" fmla="*/ 746362 h 2088232"/>
              <a:gd name="connsiteX1" fmla="*/ 758551 w 2232248"/>
              <a:gd name="connsiteY1" fmla="*/ 623086 h 2088232"/>
              <a:gd name="connsiteX2" fmla="*/ 1048986 w 2232248"/>
              <a:gd name="connsiteY2" fmla="*/ 731848 h 2088232"/>
              <a:gd name="connsiteX3" fmla="*/ 758551 w 2232248"/>
              <a:gd name="connsiteY3" fmla="*/ 840610 h 2088232"/>
              <a:gd name="connsiteX4" fmla="*/ 381031 w 2232248"/>
              <a:gd name="connsiteY4" fmla="*/ 731848 h 2088232"/>
              <a:gd name="connsiteX5" fmla="*/ 1357434 w 2232248"/>
              <a:gd name="connsiteY5" fmla="*/ 731848 h 2088232"/>
              <a:gd name="connsiteX6" fmla="*/ 1473697 w 2232248"/>
              <a:gd name="connsiteY6" fmla="*/ 623086 h 2088232"/>
              <a:gd name="connsiteX7" fmla="*/ 1923788 w 2232248"/>
              <a:gd name="connsiteY7" fmla="*/ 746363 h 2088232"/>
              <a:gd name="connsiteX8" fmla="*/ 1473697 w 2232248"/>
              <a:gd name="connsiteY8" fmla="*/ 840610 h 2088232"/>
              <a:gd name="connsiteX9" fmla="*/ 1357434 w 2232248"/>
              <a:gd name="connsiteY9" fmla="*/ 731848 h 2088232"/>
              <a:gd name="connsiteX0" fmla="*/ 511177 w 2232248"/>
              <a:gd name="connsiteY0" fmla="*/ 1499462 h 2088232"/>
              <a:gd name="connsiteX1" fmla="*/ 1719658 w 2232248"/>
              <a:gd name="connsiteY1" fmla="*/ 1499462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410060 w 2232248"/>
              <a:gd name="connsiteY0" fmla="*/ 746362 h 2088232"/>
              <a:gd name="connsiteX1" fmla="*/ 758551 w 2232248"/>
              <a:gd name="connsiteY1" fmla="*/ 623086 h 2088232"/>
              <a:gd name="connsiteX2" fmla="*/ 1048986 w 2232248"/>
              <a:gd name="connsiteY2" fmla="*/ 731848 h 2088232"/>
              <a:gd name="connsiteX3" fmla="*/ 758551 w 2232248"/>
              <a:gd name="connsiteY3" fmla="*/ 840610 h 2088232"/>
              <a:gd name="connsiteX4" fmla="*/ 381031 w 2232248"/>
              <a:gd name="connsiteY4" fmla="*/ 731848 h 2088232"/>
              <a:gd name="connsiteX5" fmla="*/ 1357434 w 2232248"/>
              <a:gd name="connsiteY5" fmla="*/ 731848 h 2088232"/>
              <a:gd name="connsiteX6" fmla="*/ 1488212 w 2232248"/>
              <a:gd name="connsiteY6" fmla="*/ 739200 h 2088232"/>
              <a:gd name="connsiteX7" fmla="*/ 1923788 w 2232248"/>
              <a:gd name="connsiteY7" fmla="*/ 746363 h 2088232"/>
              <a:gd name="connsiteX8" fmla="*/ 1473697 w 2232248"/>
              <a:gd name="connsiteY8" fmla="*/ 840610 h 2088232"/>
              <a:gd name="connsiteX9" fmla="*/ 1357434 w 2232248"/>
              <a:gd name="connsiteY9" fmla="*/ 731848 h 2088232"/>
              <a:gd name="connsiteX0" fmla="*/ 511177 w 2232248"/>
              <a:gd name="connsiteY0" fmla="*/ 1499462 h 2088232"/>
              <a:gd name="connsiteX1" fmla="*/ 1719658 w 2232248"/>
              <a:gd name="connsiteY1" fmla="*/ 1499462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410060 w 2232248"/>
              <a:gd name="connsiteY0" fmla="*/ 746362 h 2088232"/>
              <a:gd name="connsiteX1" fmla="*/ 758551 w 2232248"/>
              <a:gd name="connsiteY1" fmla="*/ 724686 h 2088232"/>
              <a:gd name="connsiteX2" fmla="*/ 1048986 w 2232248"/>
              <a:gd name="connsiteY2" fmla="*/ 731848 h 2088232"/>
              <a:gd name="connsiteX3" fmla="*/ 758551 w 2232248"/>
              <a:gd name="connsiteY3" fmla="*/ 840610 h 2088232"/>
              <a:gd name="connsiteX4" fmla="*/ 381031 w 2232248"/>
              <a:gd name="connsiteY4" fmla="*/ 731848 h 2088232"/>
              <a:gd name="connsiteX5" fmla="*/ 1357434 w 2232248"/>
              <a:gd name="connsiteY5" fmla="*/ 731848 h 2088232"/>
              <a:gd name="connsiteX6" fmla="*/ 1488212 w 2232248"/>
              <a:gd name="connsiteY6" fmla="*/ 739200 h 2088232"/>
              <a:gd name="connsiteX7" fmla="*/ 1923788 w 2232248"/>
              <a:gd name="connsiteY7" fmla="*/ 746363 h 2088232"/>
              <a:gd name="connsiteX8" fmla="*/ 1473697 w 2232248"/>
              <a:gd name="connsiteY8" fmla="*/ 840610 h 2088232"/>
              <a:gd name="connsiteX9" fmla="*/ 1357434 w 2232248"/>
              <a:gd name="connsiteY9" fmla="*/ 731848 h 2088232"/>
              <a:gd name="connsiteX0" fmla="*/ 511177 w 2232248"/>
              <a:gd name="connsiteY0" fmla="*/ 1499462 h 2088232"/>
              <a:gd name="connsiteX1" fmla="*/ 1719658 w 2232248"/>
              <a:gd name="connsiteY1" fmla="*/ 1499462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410060 w 2232248"/>
              <a:gd name="connsiteY0" fmla="*/ 746362 h 2088232"/>
              <a:gd name="connsiteX1" fmla="*/ 758551 w 2232248"/>
              <a:gd name="connsiteY1" fmla="*/ 724686 h 2088232"/>
              <a:gd name="connsiteX2" fmla="*/ 1048986 w 2232248"/>
              <a:gd name="connsiteY2" fmla="*/ 731848 h 2088232"/>
              <a:gd name="connsiteX3" fmla="*/ 729523 w 2232248"/>
              <a:gd name="connsiteY3" fmla="*/ 535810 h 2088232"/>
              <a:gd name="connsiteX4" fmla="*/ 381031 w 2232248"/>
              <a:gd name="connsiteY4" fmla="*/ 731848 h 2088232"/>
              <a:gd name="connsiteX5" fmla="*/ 1357434 w 2232248"/>
              <a:gd name="connsiteY5" fmla="*/ 731848 h 2088232"/>
              <a:gd name="connsiteX6" fmla="*/ 1488212 w 2232248"/>
              <a:gd name="connsiteY6" fmla="*/ 739200 h 2088232"/>
              <a:gd name="connsiteX7" fmla="*/ 1923788 w 2232248"/>
              <a:gd name="connsiteY7" fmla="*/ 746363 h 2088232"/>
              <a:gd name="connsiteX8" fmla="*/ 1473697 w 2232248"/>
              <a:gd name="connsiteY8" fmla="*/ 840610 h 2088232"/>
              <a:gd name="connsiteX9" fmla="*/ 1357434 w 2232248"/>
              <a:gd name="connsiteY9" fmla="*/ 731848 h 2088232"/>
              <a:gd name="connsiteX0" fmla="*/ 511177 w 2232248"/>
              <a:gd name="connsiteY0" fmla="*/ 1499462 h 2088232"/>
              <a:gd name="connsiteX1" fmla="*/ 1719658 w 2232248"/>
              <a:gd name="connsiteY1" fmla="*/ 1499462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410060 w 2232248"/>
              <a:gd name="connsiteY0" fmla="*/ 746362 h 2088232"/>
              <a:gd name="connsiteX1" fmla="*/ 758551 w 2232248"/>
              <a:gd name="connsiteY1" fmla="*/ 724686 h 2088232"/>
              <a:gd name="connsiteX2" fmla="*/ 1048986 w 2232248"/>
              <a:gd name="connsiteY2" fmla="*/ 731848 h 2088232"/>
              <a:gd name="connsiteX3" fmla="*/ 729523 w 2232248"/>
              <a:gd name="connsiteY3" fmla="*/ 535810 h 2088232"/>
              <a:gd name="connsiteX4" fmla="*/ 381031 w 2232248"/>
              <a:gd name="connsiteY4" fmla="*/ 731848 h 2088232"/>
              <a:gd name="connsiteX5" fmla="*/ 1357434 w 2232248"/>
              <a:gd name="connsiteY5" fmla="*/ 731848 h 2088232"/>
              <a:gd name="connsiteX6" fmla="*/ 1488212 w 2232248"/>
              <a:gd name="connsiteY6" fmla="*/ 739200 h 2088232"/>
              <a:gd name="connsiteX7" fmla="*/ 1923788 w 2232248"/>
              <a:gd name="connsiteY7" fmla="*/ 746363 h 2088232"/>
              <a:gd name="connsiteX8" fmla="*/ 1514557 w 2232248"/>
              <a:gd name="connsiteY8" fmla="*/ 409533 h 2088232"/>
              <a:gd name="connsiteX9" fmla="*/ 1473697 w 2232248"/>
              <a:gd name="connsiteY9" fmla="*/ 840610 h 2088232"/>
              <a:gd name="connsiteX10" fmla="*/ 1357434 w 2232248"/>
              <a:gd name="connsiteY10" fmla="*/ 731848 h 2088232"/>
              <a:gd name="connsiteX0" fmla="*/ 511177 w 2232248"/>
              <a:gd name="connsiteY0" fmla="*/ 1499462 h 2088232"/>
              <a:gd name="connsiteX1" fmla="*/ 1719658 w 2232248"/>
              <a:gd name="connsiteY1" fmla="*/ 1499462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410060 w 2232248"/>
              <a:gd name="connsiteY0" fmla="*/ 746362 h 2088232"/>
              <a:gd name="connsiteX1" fmla="*/ 758551 w 2232248"/>
              <a:gd name="connsiteY1" fmla="*/ 724686 h 2088232"/>
              <a:gd name="connsiteX2" fmla="*/ 1048986 w 2232248"/>
              <a:gd name="connsiteY2" fmla="*/ 731848 h 2088232"/>
              <a:gd name="connsiteX3" fmla="*/ 729523 w 2232248"/>
              <a:gd name="connsiteY3" fmla="*/ 535810 h 2088232"/>
              <a:gd name="connsiteX4" fmla="*/ 381031 w 2232248"/>
              <a:gd name="connsiteY4" fmla="*/ 731848 h 2088232"/>
              <a:gd name="connsiteX5" fmla="*/ 1357434 w 2232248"/>
              <a:gd name="connsiteY5" fmla="*/ 731848 h 2088232"/>
              <a:gd name="connsiteX6" fmla="*/ 1343069 w 2232248"/>
              <a:gd name="connsiteY6" fmla="*/ 376343 h 2088232"/>
              <a:gd name="connsiteX7" fmla="*/ 1923788 w 2232248"/>
              <a:gd name="connsiteY7" fmla="*/ 746363 h 2088232"/>
              <a:gd name="connsiteX8" fmla="*/ 1514557 w 2232248"/>
              <a:gd name="connsiteY8" fmla="*/ 409533 h 2088232"/>
              <a:gd name="connsiteX9" fmla="*/ 1473697 w 2232248"/>
              <a:gd name="connsiteY9" fmla="*/ 840610 h 2088232"/>
              <a:gd name="connsiteX10" fmla="*/ 1357434 w 2232248"/>
              <a:gd name="connsiteY10" fmla="*/ 731848 h 2088232"/>
              <a:gd name="connsiteX0" fmla="*/ 511177 w 2232248"/>
              <a:gd name="connsiteY0" fmla="*/ 1499462 h 2088232"/>
              <a:gd name="connsiteX1" fmla="*/ 1719658 w 2232248"/>
              <a:gd name="connsiteY1" fmla="*/ 1499462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410060 w 2232248"/>
              <a:gd name="connsiteY0" fmla="*/ 746362 h 2088232"/>
              <a:gd name="connsiteX1" fmla="*/ 758551 w 2232248"/>
              <a:gd name="connsiteY1" fmla="*/ 724686 h 2088232"/>
              <a:gd name="connsiteX2" fmla="*/ 1048986 w 2232248"/>
              <a:gd name="connsiteY2" fmla="*/ 731848 h 2088232"/>
              <a:gd name="connsiteX3" fmla="*/ 729523 w 2232248"/>
              <a:gd name="connsiteY3" fmla="*/ 535810 h 2088232"/>
              <a:gd name="connsiteX4" fmla="*/ 381031 w 2232248"/>
              <a:gd name="connsiteY4" fmla="*/ 731848 h 2088232"/>
              <a:gd name="connsiteX5" fmla="*/ 1357434 w 2232248"/>
              <a:gd name="connsiteY5" fmla="*/ 731848 h 2088232"/>
              <a:gd name="connsiteX6" fmla="*/ 1343069 w 2232248"/>
              <a:gd name="connsiteY6" fmla="*/ 376343 h 2088232"/>
              <a:gd name="connsiteX7" fmla="*/ 1923788 w 2232248"/>
              <a:gd name="connsiteY7" fmla="*/ 746363 h 2088232"/>
              <a:gd name="connsiteX8" fmla="*/ 1659700 w 2232248"/>
              <a:gd name="connsiteY8" fmla="*/ 685305 h 2088232"/>
              <a:gd name="connsiteX9" fmla="*/ 1473697 w 2232248"/>
              <a:gd name="connsiteY9" fmla="*/ 840610 h 2088232"/>
              <a:gd name="connsiteX10" fmla="*/ 1357434 w 2232248"/>
              <a:gd name="connsiteY10" fmla="*/ 731848 h 2088232"/>
              <a:gd name="connsiteX0" fmla="*/ 511177 w 2232248"/>
              <a:gd name="connsiteY0" fmla="*/ 1499462 h 2088232"/>
              <a:gd name="connsiteX1" fmla="*/ 1719658 w 2232248"/>
              <a:gd name="connsiteY1" fmla="*/ 1499462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410060 w 2232248"/>
              <a:gd name="connsiteY0" fmla="*/ 746362 h 2088232"/>
              <a:gd name="connsiteX1" fmla="*/ 758551 w 2232248"/>
              <a:gd name="connsiteY1" fmla="*/ 724686 h 2088232"/>
              <a:gd name="connsiteX2" fmla="*/ 1048986 w 2232248"/>
              <a:gd name="connsiteY2" fmla="*/ 731848 h 2088232"/>
              <a:gd name="connsiteX3" fmla="*/ 729523 w 2232248"/>
              <a:gd name="connsiteY3" fmla="*/ 535810 h 2088232"/>
              <a:gd name="connsiteX4" fmla="*/ 381031 w 2232248"/>
              <a:gd name="connsiteY4" fmla="*/ 731848 h 2088232"/>
              <a:gd name="connsiteX5" fmla="*/ 1357434 w 2232248"/>
              <a:gd name="connsiteY5" fmla="*/ 731848 h 2088232"/>
              <a:gd name="connsiteX6" fmla="*/ 1343069 w 2232248"/>
              <a:gd name="connsiteY6" fmla="*/ 376343 h 2088232"/>
              <a:gd name="connsiteX7" fmla="*/ 1923788 w 2232248"/>
              <a:gd name="connsiteY7" fmla="*/ 746363 h 2088232"/>
              <a:gd name="connsiteX8" fmla="*/ 1659700 w 2232248"/>
              <a:gd name="connsiteY8" fmla="*/ 685305 h 2088232"/>
              <a:gd name="connsiteX9" fmla="*/ 1473697 w 2232248"/>
              <a:gd name="connsiteY9" fmla="*/ 840610 h 2088232"/>
              <a:gd name="connsiteX10" fmla="*/ 1357434 w 2232248"/>
              <a:gd name="connsiteY10" fmla="*/ 731848 h 2088232"/>
              <a:gd name="connsiteX0" fmla="*/ 511177 w 2232248"/>
              <a:gd name="connsiteY0" fmla="*/ 1499462 h 2088232"/>
              <a:gd name="connsiteX1" fmla="*/ 1719658 w 2232248"/>
              <a:gd name="connsiteY1" fmla="*/ 1499462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410060 w 2232248"/>
              <a:gd name="connsiteY0" fmla="*/ 746362 h 2088232"/>
              <a:gd name="connsiteX1" fmla="*/ 758551 w 2232248"/>
              <a:gd name="connsiteY1" fmla="*/ 724686 h 2088232"/>
              <a:gd name="connsiteX2" fmla="*/ 1048986 w 2232248"/>
              <a:gd name="connsiteY2" fmla="*/ 731848 h 2088232"/>
              <a:gd name="connsiteX3" fmla="*/ 729523 w 2232248"/>
              <a:gd name="connsiteY3" fmla="*/ 535810 h 2088232"/>
              <a:gd name="connsiteX4" fmla="*/ 381031 w 2232248"/>
              <a:gd name="connsiteY4" fmla="*/ 731848 h 2088232"/>
              <a:gd name="connsiteX5" fmla="*/ 1357434 w 2232248"/>
              <a:gd name="connsiteY5" fmla="*/ 731848 h 2088232"/>
              <a:gd name="connsiteX6" fmla="*/ 1343069 w 2232248"/>
              <a:gd name="connsiteY6" fmla="*/ 376343 h 2088232"/>
              <a:gd name="connsiteX7" fmla="*/ 1923788 w 2232248"/>
              <a:gd name="connsiteY7" fmla="*/ 746363 h 2088232"/>
              <a:gd name="connsiteX8" fmla="*/ 1659700 w 2232248"/>
              <a:gd name="connsiteY8" fmla="*/ 685305 h 2088232"/>
              <a:gd name="connsiteX9" fmla="*/ 1473697 w 2232248"/>
              <a:gd name="connsiteY9" fmla="*/ 840610 h 2088232"/>
              <a:gd name="connsiteX10" fmla="*/ 1357434 w 2232248"/>
              <a:gd name="connsiteY10" fmla="*/ 731848 h 2088232"/>
              <a:gd name="connsiteX0" fmla="*/ 525691 w 2232248"/>
              <a:gd name="connsiteY0" fmla="*/ 1543005 h 2088232"/>
              <a:gd name="connsiteX1" fmla="*/ 1719658 w 2232248"/>
              <a:gd name="connsiteY1" fmla="*/ 1499462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410060 w 2232248"/>
              <a:gd name="connsiteY0" fmla="*/ 746362 h 2088232"/>
              <a:gd name="connsiteX1" fmla="*/ 758551 w 2232248"/>
              <a:gd name="connsiteY1" fmla="*/ 724686 h 2088232"/>
              <a:gd name="connsiteX2" fmla="*/ 1048986 w 2232248"/>
              <a:gd name="connsiteY2" fmla="*/ 731848 h 2088232"/>
              <a:gd name="connsiteX3" fmla="*/ 729523 w 2232248"/>
              <a:gd name="connsiteY3" fmla="*/ 535810 h 2088232"/>
              <a:gd name="connsiteX4" fmla="*/ 381031 w 2232248"/>
              <a:gd name="connsiteY4" fmla="*/ 731848 h 2088232"/>
              <a:gd name="connsiteX5" fmla="*/ 1357434 w 2232248"/>
              <a:gd name="connsiteY5" fmla="*/ 731848 h 2088232"/>
              <a:gd name="connsiteX6" fmla="*/ 1343069 w 2232248"/>
              <a:gd name="connsiteY6" fmla="*/ 376343 h 2088232"/>
              <a:gd name="connsiteX7" fmla="*/ 1923788 w 2232248"/>
              <a:gd name="connsiteY7" fmla="*/ 746363 h 2088232"/>
              <a:gd name="connsiteX8" fmla="*/ 1659700 w 2232248"/>
              <a:gd name="connsiteY8" fmla="*/ 685305 h 2088232"/>
              <a:gd name="connsiteX9" fmla="*/ 1473697 w 2232248"/>
              <a:gd name="connsiteY9" fmla="*/ 840610 h 2088232"/>
              <a:gd name="connsiteX10" fmla="*/ 1357434 w 2232248"/>
              <a:gd name="connsiteY10" fmla="*/ 731848 h 2088232"/>
              <a:gd name="connsiteX0" fmla="*/ 540206 w 2232248"/>
              <a:gd name="connsiteY0" fmla="*/ 1499462 h 2088232"/>
              <a:gd name="connsiteX1" fmla="*/ 1719658 w 2232248"/>
              <a:gd name="connsiteY1" fmla="*/ 1499462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410060 w 2232248"/>
              <a:gd name="connsiteY0" fmla="*/ 746362 h 2088232"/>
              <a:gd name="connsiteX1" fmla="*/ 758551 w 2232248"/>
              <a:gd name="connsiteY1" fmla="*/ 724686 h 2088232"/>
              <a:gd name="connsiteX2" fmla="*/ 1048986 w 2232248"/>
              <a:gd name="connsiteY2" fmla="*/ 731848 h 2088232"/>
              <a:gd name="connsiteX3" fmla="*/ 729523 w 2232248"/>
              <a:gd name="connsiteY3" fmla="*/ 535810 h 2088232"/>
              <a:gd name="connsiteX4" fmla="*/ 381031 w 2232248"/>
              <a:gd name="connsiteY4" fmla="*/ 731848 h 2088232"/>
              <a:gd name="connsiteX5" fmla="*/ 1357434 w 2232248"/>
              <a:gd name="connsiteY5" fmla="*/ 731848 h 2088232"/>
              <a:gd name="connsiteX6" fmla="*/ 1343069 w 2232248"/>
              <a:gd name="connsiteY6" fmla="*/ 376343 h 2088232"/>
              <a:gd name="connsiteX7" fmla="*/ 1923788 w 2232248"/>
              <a:gd name="connsiteY7" fmla="*/ 746363 h 2088232"/>
              <a:gd name="connsiteX8" fmla="*/ 1659700 w 2232248"/>
              <a:gd name="connsiteY8" fmla="*/ 685305 h 2088232"/>
              <a:gd name="connsiteX9" fmla="*/ 1473697 w 2232248"/>
              <a:gd name="connsiteY9" fmla="*/ 840610 h 2088232"/>
              <a:gd name="connsiteX10" fmla="*/ 1357434 w 2232248"/>
              <a:gd name="connsiteY10" fmla="*/ 731848 h 2088232"/>
              <a:gd name="connsiteX0" fmla="*/ 540206 w 2232248"/>
              <a:gd name="connsiteY0" fmla="*/ 1499462 h 2088232"/>
              <a:gd name="connsiteX1" fmla="*/ 1064614 w 2232248"/>
              <a:gd name="connsiteY1" fmla="*/ 1469075 h 2088232"/>
              <a:gd name="connsiteX2" fmla="*/ 1719658 w 2232248"/>
              <a:gd name="connsiteY2" fmla="*/ 1499462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410060 w 2232248"/>
              <a:gd name="connsiteY0" fmla="*/ 746362 h 2088232"/>
              <a:gd name="connsiteX1" fmla="*/ 758551 w 2232248"/>
              <a:gd name="connsiteY1" fmla="*/ 724686 h 2088232"/>
              <a:gd name="connsiteX2" fmla="*/ 1048986 w 2232248"/>
              <a:gd name="connsiteY2" fmla="*/ 731848 h 2088232"/>
              <a:gd name="connsiteX3" fmla="*/ 729523 w 2232248"/>
              <a:gd name="connsiteY3" fmla="*/ 535810 h 2088232"/>
              <a:gd name="connsiteX4" fmla="*/ 381031 w 2232248"/>
              <a:gd name="connsiteY4" fmla="*/ 731848 h 2088232"/>
              <a:gd name="connsiteX5" fmla="*/ 1357434 w 2232248"/>
              <a:gd name="connsiteY5" fmla="*/ 731848 h 2088232"/>
              <a:gd name="connsiteX6" fmla="*/ 1343069 w 2232248"/>
              <a:gd name="connsiteY6" fmla="*/ 376343 h 2088232"/>
              <a:gd name="connsiteX7" fmla="*/ 1923788 w 2232248"/>
              <a:gd name="connsiteY7" fmla="*/ 746363 h 2088232"/>
              <a:gd name="connsiteX8" fmla="*/ 1659700 w 2232248"/>
              <a:gd name="connsiteY8" fmla="*/ 685305 h 2088232"/>
              <a:gd name="connsiteX9" fmla="*/ 1473697 w 2232248"/>
              <a:gd name="connsiteY9" fmla="*/ 840610 h 2088232"/>
              <a:gd name="connsiteX10" fmla="*/ 1357434 w 2232248"/>
              <a:gd name="connsiteY10" fmla="*/ 731848 h 2088232"/>
              <a:gd name="connsiteX0" fmla="*/ 540206 w 2232248"/>
              <a:gd name="connsiteY0" fmla="*/ 1499462 h 2088232"/>
              <a:gd name="connsiteX1" fmla="*/ 1137186 w 2232248"/>
              <a:gd name="connsiteY1" fmla="*/ 1802903 h 2088232"/>
              <a:gd name="connsiteX2" fmla="*/ 1719658 w 2232248"/>
              <a:gd name="connsiteY2" fmla="*/ 1499462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410060 w 2232248"/>
              <a:gd name="connsiteY0" fmla="*/ 746362 h 2088232"/>
              <a:gd name="connsiteX1" fmla="*/ 758551 w 2232248"/>
              <a:gd name="connsiteY1" fmla="*/ 724686 h 2088232"/>
              <a:gd name="connsiteX2" fmla="*/ 1048986 w 2232248"/>
              <a:gd name="connsiteY2" fmla="*/ 731848 h 2088232"/>
              <a:gd name="connsiteX3" fmla="*/ 729523 w 2232248"/>
              <a:gd name="connsiteY3" fmla="*/ 535810 h 2088232"/>
              <a:gd name="connsiteX4" fmla="*/ 381031 w 2232248"/>
              <a:gd name="connsiteY4" fmla="*/ 731848 h 2088232"/>
              <a:gd name="connsiteX5" fmla="*/ 1357434 w 2232248"/>
              <a:gd name="connsiteY5" fmla="*/ 731848 h 2088232"/>
              <a:gd name="connsiteX6" fmla="*/ 1343069 w 2232248"/>
              <a:gd name="connsiteY6" fmla="*/ 376343 h 2088232"/>
              <a:gd name="connsiteX7" fmla="*/ 1923788 w 2232248"/>
              <a:gd name="connsiteY7" fmla="*/ 746363 h 2088232"/>
              <a:gd name="connsiteX8" fmla="*/ 1659700 w 2232248"/>
              <a:gd name="connsiteY8" fmla="*/ 685305 h 2088232"/>
              <a:gd name="connsiteX9" fmla="*/ 1473697 w 2232248"/>
              <a:gd name="connsiteY9" fmla="*/ 840610 h 2088232"/>
              <a:gd name="connsiteX10" fmla="*/ 1357434 w 2232248"/>
              <a:gd name="connsiteY10" fmla="*/ 731848 h 2088232"/>
              <a:gd name="connsiteX0" fmla="*/ 540206 w 2232248"/>
              <a:gd name="connsiteY0" fmla="*/ 1499462 h 2088232"/>
              <a:gd name="connsiteX1" fmla="*/ 1137186 w 2232248"/>
              <a:gd name="connsiteY1" fmla="*/ 1802903 h 2088232"/>
              <a:gd name="connsiteX2" fmla="*/ 529486 w 2232248"/>
              <a:gd name="connsiteY2" fmla="*/ 1470434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410060 w 2232248"/>
              <a:gd name="connsiteY0" fmla="*/ 746362 h 2088232"/>
              <a:gd name="connsiteX1" fmla="*/ 758551 w 2232248"/>
              <a:gd name="connsiteY1" fmla="*/ 724686 h 2088232"/>
              <a:gd name="connsiteX2" fmla="*/ 1048986 w 2232248"/>
              <a:gd name="connsiteY2" fmla="*/ 731848 h 2088232"/>
              <a:gd name="connsiteX3" fmla="*/ 729523 w 2232248"/>
              <a:gd name="connsiteY3" fmla="*/ 535810 h 2088232"/>
              <a:gd name="connsiteX4" fmla="*/ 381031 w 2232248"/>
              <a:gd name="connsiteY4" fmla="*/ 731848 h 2088232"/>
              <a:gd name="connsiteX5" fmla="*/ 1357434 w 2232248"/>
              <a:gd name="connsiteY5" fmla="*/ 731848 h 2088232"/>
              <a:gd name="connsiteX6" fmla="*/ 1343069 w 2232248"/>
              <a:gd name="connsiteY6" fmla="*/ 376343 h 2088232"/>
              <a:gd name="connsiteX7" fmla="*/ 1923788 w 2232248"/>
              <a:gd name="connsiteY7" fmla="*/ 746363 h 2088232"/>
              <a:gd name="connsiteX8" fmla="*/ 1659700 w 2232248"/>
              <a:gd name="connsiteY8" fmla="*/ 685305 h 2088232"/>
              <a:gd name="connsiteX9" fmla="*/ 1473697 w 2232248"/>
              <a:gd name="connsiteY9" fmla="*/ 840610 h 2088232"/>
              <a:gd name="connsiteX10" fmla="*/ 1357434 w 2232248"/>
              <a:gd name="connsiteY10" fmla="*/ 731848 h 2088232"/>
              <a:gd name="connsiteX0" fmla="*/ 540206 w 2232248"/>
              <a:gd name="connsiteY0" fmla="*/ 1499462 h 2088232"/>
              <a:gd name="connsiteX1" fmla="*/ 1920958 w 2232248"/>
              <a:gd name="connsiteY1" fmla="*/ 1556160 h 2088232"/>
              <a:gd name="connsiteX2" fmla="*/ 529486 w 2232248"/>
              <a:gd name="connsiteY2" fmla="*/ 1470434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410060 w 2232248"/>
              <a:gd name="connsiteY0" fmla="*/ 746362 h 2088232"/>
              <a:gd name="connsiteX1" fmla="*/ 758551 w 2232248"/>
              <a:gd name="connsiteY1" fmla="*/ 724686 h 2088232"/>
              <a:gd name="connsiteX2" fmla="*/ 1048986 w 2232248"/>
              <a:gd name="connsiteY2" fmla="*/ 731848 h 2088232"/>
              <a:gd name="connsiteX3" fmla="*/ 729523 w 2232248"/>
              <a:gd name="connsiteY3" fmla="*/ 535810 h 2088232"/>
              <a:gd name="connsiteX4" fmla="*/ 381031 w 2232248"/>
              <a:gd name="connsiteY4" fmla="*/ 731848 h 2088232"/>
              <a:gd name="connsiteX5" fmla="*/ 1357434 w 2232248"/>
              <a:gd name="connsiteY5" fmla="*/ 731848 h 2088232"/>
              <a:gd name="connsiteX6" fmla="*/ 1343069 w 2232248"/>
              <a:gd name="connsiteY6" fmla="*/ 376343 h 2088232"/>
              <a:gd name="connsiteX7" fmla="*/ 1923788 w 2232248"/>
              <a:gd name="connsiteY7" fmla="*/ 746363 h 2088232"/>
              <a:gd name="connsiteX8" fmla="*/ 1659700 w 2232248"/>
              <a:gd name="connsiteY8" fmla="*/ 685305 h 2088232"/>
              <a:gd name="connsiteX9" fmla="*/ 1473697 w 2232248"/>
              <a:gd name="connsiteY9" fmla="*/ 840610 h 2088232"/>
              <a:gd name="connsiteX10" fmla="*/ 1357434 w 2232248"/>
              <a:gd name="connsiteY10" fmla="*/ 731848 h 2088232"/>
              <a:gd name="connsiteX0" fmla="*/ 540206 w 2232248"/>
              <a:gd name="connsiteY0" fmla="*/ 1499462 h 2088232"/>
              <a:gd name="connsiteX1" fmla="*/ 1920958 w 2232248"/>
              <a:gd name="connsiteY1" fmla="*/ 1556160 h 2088232"/>
              <a:gd name="connsiteX2" fmla="*/ 1108157 w 2232248"/>
              <a:gd name="connsiteY2" fmla="*/ 1802904 h 2088232"/>
              <a:gd name="connsiteX3" fmla="*/ 529486 w 2232248"/>
              <a:gd name="connsiteY3" fmla="*/ 1470434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  <a:gd name="connsiteX0" fmla="*/ 410060 w 2232248"/>
              <a:gd name="connsiteY0" fmla="*/ 746362 h 2088232"/>
              <a:gd name="connsiteX1" fmla="*/ 758551 w 2232248"/>
              <a:gd name="connsiteY1" fmla="*/ 724686 h 2088232"/>
              <a:gd name="connsiteX2" fmla="*/ 1048986 w 2232248"/>
              <a:gd name="connsiteY2" fmla="*/ 731848 h 2088232"/>
              <a:gd name="connsiteX3" fmla="*/ 729523 w 2232248"/>
              <a:gd name="connsiteY3" fmla="*/ 535810 h 2088232"/>
              <a:gd name="connsiteX4" fmla="*/ 381031 w 2232248"/>
              <a:gd name="connsiteY4" fmla="*/ 731848 h 2088232"/>
              <a:gd name="connsiteX5" fmla="*/ 1357434 w 2232248"/>
              <a:gd name="connsiteY5" fmla="*/ 731848 h 2088232"/>
              <a:gd name="connsiteX6" fmla="*/ 1343069 w 2232248"/>
              <a:gd name="connsiteY6" fmla="*/ 376343 h 2088232"/>
              <a:gd name="connsiteX7" fmla="*/ 1923788 w 2232248"/>
              <a:gd name="connsiteY7" fmla="*/ 746363 h 2088232"/>
              <a:gd name="connsiteX8" fmla="*/ 1659700 w 2232248"/>
              <a:gd name="connsiteY8" fmla="*/ 685305 h 2088232"/>
              <a:gd name="connsiteX9" fmla="*/ 1473697 w 2232248"/>
              <a:gd name="connsiteY9" fmla="*/ 840610 h 2088232"/>
              <a:gd name="connsiteX10" fmla="*/ 1357434 w 2232248"/>
              <a:gd name="connsiteY10" fmla="*/ 731848 h 2088232"/>
              <a:gd name="connsiteX0" fmla="*/ 540206 w 2232248"/>
              <a:gd name="connsiteY0" fmla="*/ 1499462 h 2088232"/>
              <a:gd name="connsiteX1" fmla="*/ 1877415 w 2232248"/>
              <a:gd name="connsiteY1" fmla="*/ 1367474 h 2088232"/>
              <a:gd name="connsiteX2" fmla="*/ 1108157 w 2232248"/>
              <a:gd name="connsiteY2" fmla="*/ 1802904 h 2088232"/>
              <a:gd name="connsiteX3" fmla="*/ 529486 w 2232248"/>
              <a:gd name="connsiteY3" fmla="*/ 1470434 h 2088232"/>
              <a:gd name="connsiteX0" fmla="*/ 0 w 2232248"/>
              <a:gd name="connsiteY0" fmla="*/ 1044116 h 2088232"/>
              <a:gd name="connsiteX1" fmla="*/ 1116124 w 2232248"/>
              <a:gd name="connsiteY1" fmla="*/ 0 h 2088232"/>
              <a:gd name="connsiteX2" fmla="*/ 2232248 w 2232248"/>
              <a:gd name="connsiteY2" fmla="*/ 1044116 h 2088232"/>
              <a:gd name="connsiteX3" fmla="*/ 1116124 w 2232248"/>
              <a:gd name="connsiteY3" fmla="*/ 2088232 h 2088232"/>
              <a:gd name="connsiteX4" fmla="*/ 0 w 2232248"/>
              <a:gd name="connsiteY4" fmla="*/ 1044116 h 2088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32248" h="2088232" stroke="0" extrusionOk="0">
                <a:moveTo>
                  <a:pt x="0" y="1044116"/>
                </a:moveTo>
                <a:cubicBezTo>
                  <a:pt x="0" y="467467"/>
                  <a:pt x="499706" y="0"/>
                  <a:pt x="1116124" y="0"/>
                </a:cubicBezTo>
                <a:cubicBezTo>
                  <a:pt x="1732542" y="0"/>
                  <a:pt x="2232248" y="467467"/>
                  <a:pt x="2232248" y="1044116"/>
                </a:cubicBezTo>
                <a:cubicBezTo>
                  <a:pt x="2232248" y="1620765"/>
                  <a:pt x="1732542" y="2088232"/>
                  <a:pt x="1116124" y="2088232"/>
                </a:cubicBezTo>
                <a:cubicBezTo>
                  <a:pt x="499706" y="2088232"/>
                  <a:pt x="0" y="1620765"/>
                  <a:pt x="0" y="1044116"/>
                </a:cubicBezTo>
                <a:close/>
              </a:path>
              <a:path w="2232248" h="2088232" fill="darkenLess" extrusionOk="0">
                <a:moveTo>
                  <a:pt x="410060" y="746362"/>
                </a:moveTo>
                <a:cubicBezTo>
                  <a:pt x="410060" y="686294"/>
                  <a:pt x="652063" y="727105"/>
                  <a:pt x="758551" y="724686"/>
                </a:cubicBezTo>
                <a:cubicBezTo>
                  <a:pt x="865039" y="722267"/>
                  <a:pt x="1053824" y="763327"/>
                  <a:pt x="1048986" y="731848"/>
                </a:cubicBezTo>
                <a:cubicBezTo>
                  <a:pt x="1044148" y="700369"/>
                  <a:pt x="840849" y="535810"/>
                  <a:pt x="729523" y="535810"/>
                </a:cubicBezTo>
                <a:cubicBezTo>
                  <a:pt x="618197" y="535810"/>
                  <a:pt x="381031" y="791916"/>
                  <a:pt x="381031" y="731848"/>
                </a:cubicBezTo>
                <a:moveTo>
                  <a:pt x="1357434" y="731848"/>
                </a:moveTo>
                <a:cubicBezTo>
                  <a:pt x="1357434" y="671780"/>
                  <a:pt x="1248677" y="373924"/>
                  <a:pt x="1343069" y="376343"/>
                </a:cubicBezTo>
                <a:cubicBezTo>
                  <a:pt x="1488261" y="378731"/>
                  <a:pt x="1871016" y="694869"/>
                  <a:pt x="1923788" y="746363"/>
                </a:cubicBezTo>
                <a:cubicBezTo>
                  <a:pt x="1976560" y="797857"/>
                  <a:pt x="1734715" y="785711"/>
                  <a:pt x="1659700" y="685305"/>
                </a:cubicBezTo>
                <a:cubicBezTo>
                  <a:pt x="1584685" y="701013"/>
                  <a:pt x="1504722" y="859462"/>
                  <a:pt x="1473697" y="840610"/>
                </a:cubicBezTo>
                <a:cubicBezTo>
                  <a:pt x="1409487" y="840610"/>
                  <a:pt x="1357434" y="791916"/>
                  <a:pt x="1357434" y="731848"/>
                </a:cubicBezTo>
              </a:path>
              <a:path w="2232248" h="2088232" fill="none" extrusionOk="0">
                <a:moveTo>
                  <a:pt x="540206" y="1499462"/>
                </a:moveTo>
                <a:cubicBezTo>
                  <a:pt x="625188" y="1528264"/>
                  <a:pt x="1771187" y="1331471"/>
                  <a:pt x="1877415" y="1367474"/>
                </a:cubicBezTo>
                <a:cubicBezTo>
                  <a:pt x="1967235" y="1389019"/>
                  <a:pt x="1340069" y="1817192"/>
                  <a:pt x="1108157" y="1802904"/>
                </a:cubicBezTo>
                <a:cubicBezTo>
                  <a:pt x="876245" y="1788616"/>
                  <a:pt x="621093" y="1496817"/>
                  <a:pt x="529486" y="1470434"/>
                </a:cubicBezTo>
              </a:path>
              <a:path w="2232248" h="2088232" fill="none">
                <a:moveTo>
                  <a:pt x="0" y="1044116"/>
                </a:moveTo>
                <a:cubicBezTo>
                  <a:pt x="0" y="467467"/>
                  <a:pt x="499706" y="0"/>
                  <a:pt x="1116124" y="0"/>
                </a:cubicBezTo>
                <a:cubicBezTo>
                  <a:pt x="1732542" y="0"/>
                  <a:pt x="2232248" y="467467"/>
                  <a:pt x="2232248" y="1044116"/>
                </a:cubicBezTo>
                <a:cubicBezTo>
                  <a:pt x="2232248" y="1620765"/>
                  <a:pt x="1732542" y="2088232"/>
                  <a:pt x="1116124" y="2088232"/>
                </a:cubicBezTo>
                <a:cubicBezTo>
                  <a:pt x="499706" y="2088232"/>
                  <a:pt x="0" y="1620765"/>
                  <a:pt x="0" y="1044116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orme libre 6"/>
          <p:cNvSpPr/>
          <p:nvPr/>
        </p:nvSpPr>
        <p:spPr>
          <a:xfrm>
            <a:off x="7505128" y="4470400"/>
            <a:ext cx="738986" cy="1292407"/>
          </a:xfrm>
          <a:custGeom>
            <a:avLst/>
            <a:gdLst>
              <a:gd name="connsiteX0" fmla="*/ 535786 w 738986"/>
              <a:gd name="connsiteY0" fmla="*/ 638629 h 1292407"/>
              <a:gd name="connsiteX1" fmla="*/ 158415 w 738986"/>
              <a:gd name="connsiteY1" fmla="*/ 653143 h 1292407"/>
              <a:gd name="connsiteX2" fmla="*/ 56815 w 738986"/>
              <a:gd name="connsiteY2" fmla="*/ 682171 h 1292407"/>
              <a:gd name="connsiteX3" fmla="*/ 42301 w 738986"/>
              <a:gd name="connsiteY3" fmla="*/ 1045029 h 1292407"/>
              <a:gd name="connsiteX4" fmla="*/ 85843 w 738986"/>
              <a:gd name="connsiteY4" fmla="*/ 1059543 h 1292407"/>
              <a:gd name="connsiteX5" fmla="*/ 158415 w 738986"/>
              <a:gd name="connsiteY5" fmla="*/ 1161143 h 1292407"/>
              <a:gd name="connsiteX6" fmla="*/ 260015 w 738986"/>
              <a:gd name="connsiteY6" fmla="*/ 1204686 h 1292407"/>
              <a:gd name="connsiteX7" fmla="*/ 419672 w 738986"/>
              <a:gd name="connsiteY7" fmla="*/ 1248229 h 1292407"/>
              <a:gd name="connsiteX8" fmla="*/ 463215 w 738986"/>
              <a:gd name="connsiteY8" fmla="*/ 1277257 h 1292407"/>
              <a:gd name="connsiteX9" fmla="*/ 608358 w 738986"/>
              <a:gd name="connsiteY9" fmla="*/ 1277257 h 1292407"/>
              <a:gd name="connsiteX10" fmla="*/ 651901 w 738986"/>
              <a:gd name="connsiteY10" fmla="*/ 1146629 h 1292407"/>
              <a:gd name="connsiteX11" fmla="*/ 695443 w 738986"/>
              <a:gd name="connsiteY11" fmla="*/ 1088571 h 1292407"/>
              <a:gd name="connsiteX12" fmla="*/ 738986 w 738986"/>
              <a:gd name="connsiteY12" fmla="*/ 986971 h 1292407"/>
              <a:gd name="connsiteX13" fmla="*/ 724472 w 738986"/>
              <a:gd name="connsiteY13" fmla="*/ 391886 h 1292407"/>
              <a:gd name="connsiteX14" fmla="*/ 695443 w 738986"/>
              <a:gd name="connsiteY14" fmla="*/ 348343 h 1292407"/>
              <a:gd name="connsiteX15" fmla="*/ 637386 w 738986"/>
              <a:gd name="connsiteY15" fmla="*/ 319314 h 1292407"/>
              <a:gd name="connsiteX16" fmla="*/ 579329 w 738986"/>
              <a:gd name="connsiteY16" fmla="*/ 217714 h 1292407"/>
              <a:gd name="connsiteX17" fmla="*/ 550301 w 738986"/>
              <a:gd name="connsiteY17" fmla="*/ 130629 h 1292407"/>
              <a:gd name="connsiteX18" fmla="*/ 521272 w 738986"/>
              <a:gd name="connsiteY18" fmla="*/ 72571 h 1292407"/>
              <a:gd name="connsiteX19" fmla="*/ 492243 w 738986"/>
              <a:gd name="connsiteY19" fmla="*/ 0 h 1292407"/>
              <a:gd name="connsiteX20" fmla="*/ 448701 w 738986"/>
              <a:gd name="connsiteY20" fmla="*/ 29029 h 1292407"/>
              <a:gd name="connsiteX21" fmla="*/ 434186 w 738986"/>
              <a:gd name="connsiteY21" fmla="*/ 145143 h 1292407"/>
              <a:gd name="connsiteX22" fmla="*/ 419672 w 738986"/>
              <a:gd name="connsiteY22" fmla="*/ 188686 h 1292407"/>
              <a:gd name="connsiteX23" fmla="*/ 405158 w 738986"/>
              <a:gd name="connsiteY23" fmla="*/ 246743 h 1292407"/>
              <a:gd name="connsiteX24" fmla="*/ 419672 w 738986"/>
              <a:gd name="connsiteY24" fmla="*/ 478971 h 1292407"/>
              <a:gd name="connsiteX25" fmla="*/ 506758 w 738986"/>
              <a:gd name="connsiteY25" fmla="*/ 537029 h 1292407"/>
              <a:gd name="connsiteX26" fmla="*/ 535786 w 738986"/>
              <a:gd name="connsiteY26" fmla="*/ 580571 h 1292407"/>
              <a:gd name="connsiteX27" fmla="*/ 535786 w 738986"/>
              <a:gd name="connsiteY27" fmla="*/ 638629 h 1292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38986" h="1292407">
                <a:moveTo>
                  <a:pt x="535786" y="638629"/>
                </a:moveTo>
                <a:cubicBezTo>
                  <a:pt x="472891" y="650724"/>
                  <a:pt x="284020" y="644770"/>
                  <a:pt x="158415" y="653143"/>
                </a:cubicBezTo>
                <a:cubicBezTo>
                  <a:pt x="135634" y="654662"/>
                  <a:pt x="80843" y="674162"/>
                  <a:pt x="56815" y="682171"/>
                </a:cubicBezTo>
                <a:cubicBezTo>
                  <a:pt x="-25700" y="805942"/>
                  <a:pt x="-7313" y="759748"/>
                  <a:pt x="42301" y="1045029"/>
                </a:cubicBezTo>
                <a:cubicBezTo>
                  <a:pt x="44922" y="1060102"/>
                  <a:pt x="71329" y="1054705"/>
                  <a:pt x="85843" y="1059543"/>
                </a:cubicBezTo>
                <a:cubicBezTo>
                  <a:pt x="102325" y="1084266"/>
                  <a:pt x="140413" y="1143141"/>
                  <a:pt x="158415" y="1161143"/>
                </a:cubicBezTo>
                <a:cubicBezTo>
                  <a:pt x="194599" y="1197326"/>
                  <a:pt x="212431" y="1190411"/>
                  <a:pt x="260015" y="1204686"/>
                </a:cubicBezTo>
                <a:cubicBezTo>
                  <a:pt x="407329" y="1248880"/>
                  <a:pt x="287408" y="1221775"/>
                  <a:pt x="419672" y="1248229"/>
                </a:cubicBezTo>
                <a:cubicBezTo>
                  <a:pt x="434186" y="1257905"/>
                  <a:pt x="447613" y="1269456"/>
                  <a:pt x="463215" y="1277257"/>
                </a:cubicBezTo>
                <a:cubicBezTo>
                  <a:pt x="519510" y="1305404"/>
                  <a:pt x="535670" y="1287641"/>
                  <a:pt x="608358" y="1277257"/>
                </a:cubicBezTo>
                <a:cubicBezTo>
                  <a:pt x="622872" y="1233714"/>
                  <a:pt x="624363" y="1183348"/>
                  <a:pt x="651901" y="1146629"/>
                </a:cubicBezTo>
                <a:cubicBezTo>
                  <a:pt x="666415" y="1127276"/>
                  <a:pt x="682622" y="1109085"/>
                  <a:pt x="695443" y="1088571"/>
                </a:cubicBezTo>
                <a:cubicBezTo>
                  <a:pt x="721067" y="1047572"/>
                  <a:pt x="724876" y="1029302"/>
                  <a:pt x="738986" y="986971"/>
                </a:cubicBezTo>
                <a:cubicBezTo>
                  <a:pt x="734148" y="788609"/>
                  <a:pt x="737969" y="589847"/>
                  <a:pt x="724472" y="391886"/>
                </a:cubicBezTo>
                <a:cubicBezTo>
                  <a:pt x="723285" y="374482"/>
                  <a:pt x="708844" y="359510"/>
                  <a:pt x="695443" y="348343"/>
                </a:cubicBezTo>
                <a:cubicBezTo>
                  <a:pt x="678821" y="334492"/>
                  <a:pt x="656738" y="328990"/>
                  <a:pt x="637386" y="319314"/>
                </a:cubicBezTo>
                <a:cubicBezTo>
                  <a:pt x="618034" y="285447"/>
                  <a:pt x="595675" y="253130"/>
                  <a:pt x="579329" y="217714"/>
                </a:cubicBezTo>
                <a:cubicBezTo>
                  <a:pt x="566506" y="189932"/>
                  <a:pt x="561665" y="159039"/>
                  <a:pt x="550301" y="130629"/>
                </a:cubicBezTo>
                <a:cubicBezTo>
                  <a:pt x="542265" y="110540"/>
                  <a:pt x="530060" y="92343"/>
                  <a:pt x="521272" y="72571"/>
                </a:cubicBezTo>
                <a:cubicBezTo>
                  <a:pt x="510690" y="48763"/>
                  <a:pt x="501919" y="24190"/>
                  <a:pt x="492243" y="0"/>
                </a:cubicBezTo>
                <a:cubicBezTo>
                  <a:pt x="477729" y="9676"/>
                  <a:pt x="455179" y="12833"/>
                  <a:pt x="448701" y="29029"/>
                </a:cubicBezTo>
                <a:cubicBezTo>
                  <a:pt x="434215" y="65245"/>
                  <a:pt x="441164" y="106766"/>
                  <a:pt x="434186" y="145143"/>
                </a:cubicBezTo>
                <a:cubicBezTo>
                  <a:pt x="431449" y="160196"/>
                  <a:pt x="423875" y="173975"/>
                  <a:pt x="419672" y="188686"/>
                </a:cubicBezTo>
                <a:cubicBezTo>
                  <a:pt x="414192" y="207866"/>
                  <a:pt x="409996" y="227391"/>
                  <a:pt x="405158" y="246743"/>
                </a:cubicBezTo>
                <a:cubicBezTo>
                  <a:pt x="409996" y="324152"/>
                  <a:pt x="394050" y="405765"/>
                  <a:pt x="419672" y="478971"/>
                </a:cubicBezTo>
                <a:cubicBezTo>
                  <a:pt x="431197" y="511901"/>
                  <a:pt x="506758" y="537029"/>
                  <a:pt x="506758" y="537029"/>
                </a:cubicBezTo>
                <a:cubicBezTo>
                  <a:pt x="516434" y="551543"/>
                  <a:pt x="532918" y="563365"/>
                  <a:pt x="535786" y="580571"/>
                </a:cubicBezTo>
                <a:cubicBezTo>
                  <a:pt x="538301" y="595662"/>
                  <a:pt x="598681" y="626534"/>
                  <a:pt x="535786" y="63862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46348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TC101790493[[fn=SOHO]]</Template>
  <TotalTime>332</TotalTime>
  <Words>377</Words>
  <Application>Microsoft Office PowerPoint</Application>
  <PresentationFormat>Affichage à l'écran (4:3)</PresentationFormat>
  <Paragraphs>69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Soho</vt:lpstr>
      <vt:lpstr>AUTOAPPRENTISSAGE  Moi comme apprenant</vt:lpstr>
      <vt:lpstr>Ce qui me motive…</vt:lpstr>
      <vt:lpstr>Présentation PowerPoint</vt:lpstr>
      <vt:lpstr>Ce que j’aime utiliser pour apprendre…</vt:lpstr>
      <vt:lpstr>Ce que j’ai testé cette année…</vt:lpstr>
      <vt:lpstr>Système d’autoévaluation imaginé...</vt:lpstr>
      <vt:lpstr>Mes émotions face à l’autoapprentissage…</vt:lpstr>
      <vt:lpstr>Mes objectifs…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AUTOAPPRENTISSAGE  Moi comme apprenant</dc:title>
  <dc:creator>Julie BARRAT</dc:creator>
  <cp:lastModifiedBy>Julie BARRAT</cp:lastModifiedBy>
  <cp:revision>16</cp:revision>
  <dcterms:created xsi:type="dcterms:W3CDTF">2012-06-21T18:44:06Z</dcterms:created>
  <dcterms:modified xsi:type="dcterms:W3CDTF">2012-06-24T21:38:13Z</dcterms:modified>
</cp:coreProperties>
</file>